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82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74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7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05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55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71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07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22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60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41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A21CBB-DD0A-4179-BC1B-6009F5E469DA}" type="datetimeFigureOut">
              <a:rPr lang="nl-NL" smtClean="0"/>
              <a:t>13-4-2019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706A51-02E8-4750-88FE-302FA565C8B9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5B371-1217-4D07-BB72-43604765D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Beenverbinding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53EB6A-0856-4A0F-A074-D5C5EDEA07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Basisstof 3</a:t>
            </a:r>
          </a:p>
        </p:txBody>
      </p:sp>
    </p:spTree>
    <p:extLst>
      <p:ext uri="{BB962C8B-B14F-4D97-AF65-F5344CB8AC3E}">
        <p14:creationId xmlns:p14="http://schemas.microsoft.com/office/powerpoint/2010/main" val="334563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12861-A670-40A3-8781-3CD25D23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8B97E7-254F-4FE5-8400-1B0DFFEF7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Aan het eind van dit onderwerp</a:t>
            </a:r>
          </a:p>
          <a:p>
            <a:r>
              <a:rPr lang="nl-NL" sz="2400" dirty="0"/>
              <a:t>- Kan je 4 manieren onderscheiden waarop beenderen met elkaar verbonden zijn.</a:t>
            </a:r>
          </a:p>
          <a:p>
            <a:r>
              <a:rPr lang="nl-NL" sz="2400" dirty="0"/>
              <a:t>- Kan je de delen van een gewricht noemen met hun functies.</a:t>
            </a:r>
          </a:p>
          <a:p>
            <a:r>
              <a:rPr lang="nl-NL" sz="2400" dirty="0"/>
              <a:t>- Kan je 3 typen gewrichten onderscheiden.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4603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9A7C9-DAD3-45FC-9D18-ED2EB5B11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E10BA3-9BFE-4E54-8F0E-885891430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Subonderwerpen</a:t>
            </a:r>
            <a:r>
              <a:rPr lang="nl-NL" sz="2400" dirty="0"/>
              <a:t>:</a:t>
            </a:r>
          </a:p>
          <a:p>
            <a:r>
              <a:rPr lang="nl-NL" sz="2400" dirty="0"/>
              <a:t>- Beweeglijke en onbeweeglijke verbindingen (</a:t>
            </a:r>
            <a:r>
              <a:rPr lang="nl-NL" sz="2400"/>
              <a:t>type verbindingen)</a:t>
            </a:r>
            <a:endParaRPr lang="nl-NL" sz="2400" dirty="0"/>
          </a:p>
          <a:p>
            <a:r>
              <a:rPr lang="nl-NL" sz="2400" dirty="0"/>
              <a:t>- Bouw van een gewricht</a:t>
            </a:r>
          </a:p>
          <a:p>
            <a:r>
              <a:rPr lang="nl-NL" sz="2400" dirty="0"/>
              <a:t>- Typen gewrichten</a:t>
            </a:r>
          </a:p>
        </p:txBody>
      </p:sp>
    </p:spTree>
    <p:extLst>
      <p:ext uri="{BB962C8B-B14F-4D97-AF65-F5344CB8AC3E}">
        <p14:creationId xmlns:p14="http://schemas.microsoft.com/office/powerpoint/2010/main" val="81789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B1E01-E501-4E27-B668-A6AFB314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Beweeglijke en onbeweeglijke verbindingen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1E0B15-2630-464C-BAA4-D46AF578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Beenderen kunnen op 4 manieren met elkaar verbonden zijn. </a:t>
            </a:r>
          </a:p>
          <a:p>
            <a:r>
              <a:rPr lang="nl-NL" sz="2400" dirty="0"/>
              <a:t>Deze 4 manieren zijn:</a:t>
            </a:r>
          </a:p>
          <a:p>
            <a:r>
              <a:rPr lang="nl-NL" sz="2400" dirty="0"/>
              <a:t>- vergroeid</a:t>
            </a:r>
          </a:p>
          <a:p>
            <a:r>
              <a:rPr lang="nl-NL" sz="2400" dirty="0"/>
              <a:t>- naadverbinding</a:t>
            </a:r>
          </a:p>
          <a:p>
            <a:r>
              <a:rPr lang="nl-NL" sz="2400" dirty="0"/>
              <a:t>- kraakbeenverbinding</a:t>
            </a:r>
          </a:p>
          <a:p>
            <a:r>
              <a:rPr lang="nl-NL" sz="2400" dirty="0"/>
              <a:t>- gewricht</a:t>
            </a:r>
          </a:p>
        </p:txBody>
      </p:sp>
      <p:pic>
        <p:nvPicPr>
          <p:cNvPr id="5" name="Afbeelding 4" descr="Type verbindingen">
            <a:extLst>
              <a:ext uri="{FF2B5EF4-FFF2-40B4-BE49-F238E27FC236}">
                <a16:creationId xmlns:a16="http://schemas.microsoft.com/office/drawing/2014/main" id="{AFB32CAA-945B-407D-921B-C81F1F733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533" y="3506724"/>
            <a:ext cx="7000757" cy="23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4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12D63-435A-4AD2-9D9F-868C2AAD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Bouw gewricht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A245F7-1D02-4910-AFCA-43CF51F1B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Een gewricht verbindt dus twee botten met elkaar. </a:t>
            </a:r>
          </a:p>
          <a:p>
            <a:r>
              <a:rPr lang="nl-NL" sz="2400" dirty="0"/>
              <a:t>De gewrichtskogel kan bewegen in de </a:t>
            </a:r>
            <a:br>
              <a:rPr lang="nl-NL" sz="2400" dirty="0"/>
            </a:br>
            <a:r>
              <a:rPr lang="nl-NL" sz="2400" dirty="0"/>
              <a:t>gewrichtskom.</a:t>
            </a:r>
          </a:p>
          <a:p>
            <a:endParaRPr lang="nl-NL" sz="2400" dirty="0"/>
          </a:p>
          <a:p>
            <a:r>
              <a:rPr lang="nl-NL" sz="2400" dirty="0"/>
              <a:t> </a:t>
            </a:r>
          </a:p>
          <a:p>
            <a:r>
              <a:rPr lang="nl-NL" sz="2400" dirty="0"/>
              <a:t> 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2A5AB78-6142-46F4-9991-038C540D1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790" y="3144316"/>
            <a:ext cx="3360420" cy="3074020"/>
          </a:xfrm>
          <a:prstGeom prst="rect">
            <a:avLst/>
          </a:prstGeom>
        </p:spPr>
      </p:pic>
      <p:pic>
        <p:nvPicPr>
          <p:cNvPr id="7" name="Afbeelding 6" descr="Afbeelding met tekst, kaart&#10;&#10;Automatisch gegenereerde beschrijving">
            <a:extLst>
              <a:ext uri="{FF2B5EF4-FFF2-40B4-BE49-F238E27FC236}">
                <a16:creationId xmlns:a16="http://schemas.microsoft.com/office/drawing/2014/main" id="{1AF61AB0-29BA-4FD8-B106-C31D3D15C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366" y="1845734"/>
            <a:ext cx="2893314" cy="437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F5BE3-6450-40BC-B751-3531B6B6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Type gewrichten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89BED7-D80F-4FB1-8A8F-B22157C4C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zijn 3 verschillende type gewrichten:</a:t>
            </a:r>
          </a:p>
          <a:p>
            <a:r>
              <a:rPr lang="nl-NL" dirty="0"/>
              <a:t>- kogelgewricht</a:t>
            </a:r>
          </a:p>
          <a:p>
            <a:r>
              <a:rPr lang="nl-NL" dirty="0"/>
              <a:t>- scharniergewricht</a:t>
            </a:r>
          </a:p>
          <a:p>
            <a:r>
              <a:rPr lang="nl-NL" dirty="0"/>
              <a:t>- rolgewricht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0B8B49C-BB00-4035-AA89-170F5E8CA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586" y="3246120"/>
            <a:ext cx="7153134" cy="273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2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CD404-480E-4379-9DE6-571B993F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741B71-7FFD-4539-A881-7D2E5156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Zijn de leerdoelen behaald.</a:t>
            </a:r>
          </a:p>
          <a:p>
            <a:r>
              <a:rPr lang="nl-NL" sz="2400" dirty="0"/>
              <a:t>Aan het eind van dit onderwerp</a:t>
            </a:r>
          </a:p>
          <a:p>
            <a:r>
              <a:rPr lang="nl-NL" sz="2400" dirty="0"/>
              <a:t>- Kan je 4 manieren onderscheiden waarop beenderen met elkaar verbonden zijn.</a:t>
            </a:r>
          </a:p>
          <a:p>
            <a:r>
              <a:rPr lang="nl-NL" sz="2400" dirty="0"/>
              <a:t>- Kan je de delen van een gewricht noemen met hun functies.</a:t>
            </a:r>
          </a:p>
          <a:p>
            <a:r>
              <a:rPr lang="nl-NL" sz="2400" dirty="0"/>
              <a:t>- Kan je 3 typen gewrichten onderscheiden.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646805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2B T10 B 2, 3, 4 (herhalen)</Template>
  <TotalTime>0</TotalTime>
  <Words>169</Words>
  <Application>Microsoft Office PowerPoint</Application>
  <PresentationFormat>Breedbeeld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Terugblik</vt:lpstr>
      <vt:lpstr>Beenverbinding</vt:lpstr>
      <vt:lpstr>Leerdoelen </vt:lpstr>
      <vt:lpstr>Indeling</vt:lpstr>
      <vt:lpstr>Beweeglijke en onbeweeglijke verbindingen</vt:lpstr>
      <vt:lpstr>Bouw gewricht</vt:lpstr>
      <vt:lpstr>Type gewrichten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Beenverbinding</dc:title>
  <dc:creator>Lonneke de Jong</dc:creator>
  <cp:lastModifiedBy>Lonneke de Jong</cp:lastModifiedBy>
  <cp:revision>3</cp:revision>
  <dcterms:created xsi:type="dcterms:W3CDTF">2019-04-13T03:07:14Z</dcterms:created>
  <dcterms:modified xsi:type="dcterms:W3CDTF">2019-04-13T04:15:49Z</dcterms:modified>
</cp:coreProperties>
</file>